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548"/>
  </p:normalViewPr>
  <p:slideViewPr>
    <p:cSldViewPr snapToGrid="0" snapToObjects="1">
      <p:cViewPr varScale="1">
        <p:scale>
          <a:sx n="105" d="100"/>
          <a:sy n="105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394966"/>
            <a:ext cx="2752548" cy="47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088" y="394966"/>
            <a:ext cx="2575560" cy="45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Definitely found responsive design the hardest. Started off in desktop first, then tried mobile first, and still found the second one difficult.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Should have more consistency on 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</a:t>
            </a:r>
            <a:r>
              <a:rPr lang="en-US" sz="2400" dirty="0" err="1">
                <a:latin typeface="Nunito Sans" pitchFamily="2" charset="77"/>
              </a:rPr>
              <a:t>etc</a:t>
            </a:r>
            <a:r>
              <a:rPr lang="en-US" sz="2400" dirty="0">
                <a:latin typeface="Nunito Sans" pitchFamily="2" charset="77"/>
              </a:rPr>
              <a:t> in HTML between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 Also make sure the preview is zoomed 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Having the HTML and CSS done without the responsive design is not “</a:t>
            </a:r>
            <a:r>
              <a:rPr lang="en-US" sz="2400">
                <a:latin typeface="Nunito Sans" pitchFamily="2" charset="77"/>
              </a:rPr>
              <a:t>almost finished”.</a:t>
            </a: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Clean, conservative 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Bottom buttons change depending on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Menu font size to change dependent on device (all pages)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483377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Buttons at bottom with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707613" y="4786553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995898-4BB1-8242-A72E-C2A20EE55B70}"/>
              </a:ext>
            </a:extLst>
          </p:cNvPr>
          <p:cNvSpPr txBox="1"/>
          <p:nvPr/>
        </p:nvSpPr>
        <p:spPr>
          <a:xfrm>
            <a:off x="1760220" y="1527125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09" y="713512"/>
            <a:ext cx="2316825" cy="4653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72" y="943012"/>
            <a:ext cx="2444962" cy="44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661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</TotalTime>
  <Words>566</Words>
  <Application>Microsoft Macintosh PowerPoint</Application>
  <PresentationFormat>Widescreen</PresentationFormat>
  <Paragraphs>91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35</cp:revision>
  <dcterms:created xsi:type="dcterms:W3CDTF">2021-03-07T21:51:21Z</dcterms:created>
  <dcterms:modified xsi:type="dcterms:W3CDTF">2021-03-09T03:06:40Z</dcterms:modified>
</cp:coreProperties>
</file>

<file path=docProps/thumbnail.jpeg>
</file>